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2"/>
  </p:notesMasterIdLst>
  <p:handoutMasterIdLst>
    <p:handoutMasterId r:id="rId13"/>
  </p:handoutMasterIdLst>
  <p:sldIdLst>
    <p:sldId id="256" r:id="rId3"/>
    <p:sldId id="265" r:id="rId4"/>
    <p:sldId id="271" r:id="rId5"/>
    <p:sldId id="273" r:id="rId6"/>
    <p:sldId id="272" r:id="rId7"/>
    <p:sldId id="269" r:id="rId8"/>
    <p:sldId id="275" r:id="rId9"/>
    <p:sldId id="277" r:id="rId10"/>
    <p:sldId id="27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4" d="100"/>
          <a:sy n="114" d="100"/>
        </p:scale>
        <p:origin x="414" y="11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B48F5-BACC-47D6-A0F7-82FBF9C6BC85}" type="datetimeFigureOut">
              <a:rPr lang="en-US"/>
              <a:t>8/23/2018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CAF8E-318A-4EFE-8633-D9E72ABCE0E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1CD00-5424-4675-AB18-2C419B060449}" type="datetimeFigureOut">
              <a:rPr lang="en-US"/>
              <a:t>8/23/2018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2CF44-2B13-41B4-A334-1CDF534EEBB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 bwMode="black">
          <a:xfrm>
            <a:off x="0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66800" y="3165763"/>
            <a:ext cx="10058400" cy="171103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066800" y="4953000"/>
            <a:ext cx="10058400" cy="685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1943100" cy="56388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199"/>
            <a:ext cx="7048500" cy="56388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5065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7952" y="1600200"/>
            <a:ext cx="3127248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1251" y="777240"/>
            <a:ext cx="6400800" cy="530352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7952" y="3429000"/>
            <a:ext cx="3127248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37CC0096-1860-4642-9CD2-0079EA5E7CD1}" type="datetimeFigureOut">
              <a:rPr lang="en-US"/>
              <a:pPr/>
              <a:t>8/23/2018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E31375A4-56A4-47D6-9801-1991572033F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508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youtube.com/watch?v=b6vHZ95XDw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rive.google.com/file/d/0B6iNirqJ5EuVVTlla0RpR2RIa2s/view?usp=shari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io.code.org/projects/applab/iukLbcDnzqgoxuu810unLw" TargetMode="External"/><Relationship Id="rId2" Type="http://schemas.openxmlformats.org/officeDocument/2006/relationships/hyperlink" Target="https://docs.google.com/document/d/1wVHCs52_5-aIMMb0Pz_uS58eBJf0G-iBIBGVp56ao50/export?format=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165763"/>
            <a:ext cx="11430000" cy="1711037"/>
          </a:xfrm>
        </p:spPr>
        <p:txBody>
          <a:bodyPr>
            <a:normAutofit fontScale="90000"/>
          </a:bodyPr>
          <a:lstStyle/>
          <a:p>
            <a:r>
              <a:rPr lang="en-US" dirty="0"/>
              <a:t>Day 4- </a:t>
            </a:r>
            <a:br>
              <a:rPr lang="en-US" dirty="0"/>
            </a:br>
            <a:r>
              <a:rPr lang="en-US" dirty="0"/>
              <a:t>Number Systems &amp; Binary Numbers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Code.org – Stage 4 and 5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45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457200"/>
            <a:ext cx="9144000" cy="1143000"/>
          </a:xfrm>
        </p:spPr>
        <p:txBody>
          <a:bodyPr/>
          <a:lstStyle/>
          <a:p>
            <a:r>
              <a:rPr lang="en-US" dirty="0"/>
              <a:t>Start Day and Quiz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62000" y="1828800"/>
            <a:ext cx="9144000" cy="4267200"/>
          </a:xfrm>
        </p:spPr>
        <p:txBody>
          <a:bodyPr>
            <a:normAutofit/>
          </a:bodyPr>
          <a:lstStyle/>
          <a:p>
            <a:r>
              <a:rPr lang="en-US" sz="2400" dirty="0"/>
              <a:t>Quiz </a:t>
            </a:r>
          </a:p>
          <a:p>
            <a:r>
              <a:rPr lang="en-US" sz="2400" dirty="0"/>
              <a:t>Grade Quiz Together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7" t="35294"/>
          <a:stretch/>
        </p:blipFill>
        <p:spPr>
          <a:xfrm>
            <a:off x="5338894" y="2628900"/>
            <a:ext cx="59055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26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Finish and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Review- Sending Binary Numbers</a:t>
            </a:r>
          </a:p>
          <a:p>
            <a:r>
              <a:rPr lang="en-US" sz="2400" dirty="0"/>
              <a:t>Finish Code.org Lesson 3- W/ Internet Simulator</a:t>
            </a:r>
          </a:p>
        </p:txBody>
      </p:sp>
    </p:spTree>
    <p:extLst>
      <p:ext uri="{BB962C8B-B14F-4D97-AF65-F5344CB8AC3E}">
        <p14:creationId xmlns:p14="http://schemas.microsoft.com/office/powerpoint/2010/main" val="3957182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 for Today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Permutation: </a:t>
            </a:r>
            <a:r>
              <a:rPr lang="en-US" sz="2800" dirty="0"/>
              <a:t>a way, especially one of several possible variations, in which a set or number of things can be ordered or arranged.</a:t>
            </a:r>
          </a:p>
          <a:p>
            <a:r>
              <a:rPr lang="en-US" sz="2800" b="1" dirty="0"/>
              <a:t>Number System: </a:t>
            </a:r>
            <a:r>
              <a:rPr lang="en-US" sz="2800" dirty="0"/>
              <a:t>a collection of symbols and the rules for ordering them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1148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Number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Number Systems are defined by their number of symbols or base</a:t>
            </a:r>
          </a:p>
          <a:p>
            <a:r>
              <a:rPr lang="en-US" sz="2400" dirty="0"/>
              <a:t>Decimal (Base-10) =  0-9</a:t>
            </a:r>
          </a:p>
          <a:p>
            <a:r>
              <a:rPr lang="en-US" sz="2400" dirty="0"/>
              <a:t>Binary (Base-2) = 0 and 1</a:t>
            </a:r>
          </a:p>
          <a:p>
            <a:r>
              <a:rPr lang="en-US" sz="2400" dirty="0"/>
              <a:t>Hexadecimal (Base-16) 0-9 and A-F</a:t>
            </a:r>
          </a:p>
        </p:txBody>
      </p:sp>
    </p:spTree>
    <p:extLst>
      <p:ext uri="{BB962C8B-B14F-4D97-AF65-F5344CB8AC3E}">
        <p14:creationId xmlns:p14="http://schemas.microsoft.com/office/powerpoint/2010/main" val="591675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Video- Counting Binary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hlinkClick r:id="rId2"/>
              </a:rPr>
              <a:t>English Computer Science Unplugged- Binary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428875"/>
            <a:ext cx="7667625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96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</a:t>
            </a:r>
            <a:r>
              <a:rPr lang="en-US" dirty="0" err="1"/>
              <a:t>Flippy</a:t>
            </a:r>
            <a:r>
              <a:rPr lang="en-US" dirty="0"/>
              <a:t> Do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91" y="3505200"/>
            <a:ext cx="10463018" cy="3048000"/>
          </a:xfrm>
        </p:spPr>
      </p:pic>
      <p:sp>
        <p:nvSpPr>
          <p:cNvPr id="5" name="TextBox 4"/>
          <p:cNvSpPr txBox="1"/>
          <p:nvPr/>
        </p:nvSpPr>
        <p:spPr>
          <a:xfrm>
            <a:off x="990600" y="19812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hlinkClick r:id="rId4"/>
              </a:rPr>
              <a:t>Flippy</a:t>
            </a:r>
            <a:r>
              <a:rPr lang="en-US" sz="2400" dirty="0">
                <a:hlinkClick r:id="rId4"/>
              </a:rPr>
              <a:t> Do Template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6043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Practice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EBAEEB-4B07-4468-B9EC-15058CD4A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2057400"/>
            <a:ext cx="9144000" cy="4267200"/>
          </a:xfrm>
        </p:spPr>
        <p:txBody>
          <a:bodyPr/>
          <a:lstStyle/>
          <a:p>
            <a:r>
              <a:rPr lang="en-US" dirty="0">
                <a:hlinkClick r:id="rId2"/>
              </a:rPr>
              <a:t>Binary Practice</a:t>
            </a:r>
            <a:r>
              <a:rPr lang="en-US" dirty="0"/>
              <a:t> -Work with a Partner</a:t>
            </a:r>
          </a:p>
          <a:p>
            <a:r>
              <a:rPr lang="en-US" dirty="0">
                <a:hlinkClick r:id="rId3"/>
              </a:rPr>
              <a:t>Binary Game- </a:t>
            </a:r>
            <a:r>
              <a:rPr lang="en-US" dirty="0"/>
              <a:t>Beat Your Partner</a:t>
            </a:r>
          </a:p>
        </p:txBody>
      </p:sp>
    </p:spTree>
    <p:extLst>
      <p:ext uri="{BB962C8B-B14F-4D97-AF65-F5344CB8AC3E}">
        <p14:creationId xmlns:p14="http://schemas.microsoft.com/office/powerpoint/2010/main" val="3438037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/ Conclusion / Lessons 4 &amp;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Number Systems</a:t>
            </a:r>
          </a:p>
          <a:p>
            <a:r>
              <a:rPr lang="en-US" dirty="0"/>
              <a:t>Binary Counting</a:t>
            </a:r>
          </a:p>
          <a:p>
            <a:r>
              <a:rPr lang="en-US" dirty="0" err="1"/>
              <a:t>Flippy</a:t>
            </a:r>
            <a:r>
              <a:rPr lang="en-US" dirty="0"/>
              <a:t> Do Chart</a:t>
            </a:r>
          </a:p>
          <a:p>
            <a:r>
              <a:rPr lang="en-US" dirty="0"/>
              <a:t>Journal Info</a:t>
            </a:r>
          </a:p>
          <a:p>
            <a:r>
              <a:rPr lang="en-US" dirty="0"/>
              <a:t>Next Quiz?</a:t>
            </a:r>
          </a:p>
          <a:p>
            <a:r>
              <a:rPr lang="en-US" dirty="0"/>
              <a:t>Do Lessons 4 &amp; 5 Now and/or Home</a:t>
            </a:r>
          </a:p>
        </p:txBody>
      </p:sp>
    </p:spTree>
    <p:extLst>
      <p:ext uri="{BB962C8B-B14F-4D97-AF65-F5344CB8AC3E}">
        <p14:creationId xmlns:p14="http://schemas.microsoft.com/office/powerpoint/2010/main" val="1903165705"/>
      </p:ext>
    </p:extLst>
  </p:cSld>
  <p:clrMapOvr>
    <a:masterClrMapping/>
  </p:clrMapOvr>
</p:sld>
</file>

<file path=ppt/theme/theme1.xml><?xml version="1.0" encoding="utf-8"?>
<a:theme xmlns:a="http://schemas.openxmlformats.org/drawingml/2006/main" name="Tech Computer 16x9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46CFF6F-D9AA-4BC0-911A-0A13567719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technology circuit board design presentation (widescreen)</Template>
  <TotalTime>0</TotalTime>
  <Words>171</Words>
  <Application>Microsoft Office PowerPoint</Application>
  <PresentationFormat>Widescreen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Candara</vt:lpstr>
      <vt:lpstr>Consolas</vt:lpstr>
      <vt:lpstr>Tech Computer 16x9</vt:lpstr>
      <vt:lpstr>Day 4-  Number Systems &amp; Binary Numbers</vt:lpstr>
      <vt:lpstr>Start Day and Quiz</vt:lpstr>
      <vt:lpstr>Finish and Review</vt:lpstr>
      <vt:lpstr>Vocabulary for Today</vt:lpstr>
      <vt:lpstr>Different Number Systems</vt:lpstr>
      <vt:lpstr>Video- Counting Binary</vt:lpstr>
      <vt:lpstr>Binary Flippy Do</vt:lpstr>
      <vt:lpstr>Binary Practice</vt:lpstr>
      <vt:lpstr>Review / Conclusion / Lessons 4 &amp; 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2016-08-17T02:21:16Z</dcterms:created>
  <dcterms:modified xsi:type="dcterms:W3CDTF">2018-08-23T23:23:35Z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TC029010269991</vt:lpwstr>
  </property>
</Properties>
</file>